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F63"/>
    <a:srgbClr val="6DC35D"/>
    <a:srgbClr val="F2C05C"/>
    <a:srgbClr val="FFFFFF"/>
    <a:srgbClr val="404040"/>
    <a:srgbClr val="F0F0F0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000-C96A-D580-3377-E0742470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E5D8FC-6E2D-8569-C285-2CA0E37E7004}"/>
              </a:ext>
            </a:extLst>
          </p:cNvPr>
          <p:cNvSpPr/>
          <p:nvPr/>
        </p:nvSpPr>
        <p:spPr>
          <a:xfrm>
            <a:off x="10120416" y="0"/>
            <a:ext cx="1393470" cy="3035169"/>
          </a:xfrm>
          <a:prstGeom prst="roundRect">
            <a:avLst>
              <a:gd name="adj" fmla="val 35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D78D1D-9A64-00BA-27C1-2BA165B57A98}"/>
              </a:ext>
            </a:extLst>
          </p:cNvPr>
          <p:cNvSpPr/>
          <p:nvPr/>
        </p:nvSpPr>
        <p:spPr>
          <a:xfrm>
            <a:off x="11452" y="2810150"/>
            <a:ext cx="2126855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95A6F-BA12-D396-E58F-D2B89B7A40E4}"/>
              </a:ext>
            </a:extLst>
          </p:cNvPr>
          <p:cNvSpPr/>
          <p:nvPr/>
        </p:nvSpPr>
        <p:spPr>
          <a:xfrm>
            <a:off x="69451" y="2861137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7B9CBB-833B-12BA-4665-F0D91972E72C}"/>
              </a:ext>
            </a:extLst>
          </p:cNvPr>
          <p:cNvSpPr/>
          <p:nvPr/>
        </p:nvSpPr>
        <p:spPr>
          <a:xfrm>
            <a:off x="200741" y="2861137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4EA64-DBFE-DFAC-07F4-7AB364D452CF}"/>
              </a:ext>
            </a:extLst>
          </p:cNvPr>
          <p:cNvSpPr/>
          <p:nvPr/>
        </p:nvSpPr>
        <p:spPr>
          <a:xfrm>
            <a:off x="330883" y="2862919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2588-763B-C78C-255C-18091B8346DF}"/>
              </a:ext>
            </a:extLst>
          </p:cNvPr>
          <p:cNvSpPr/>
          <p:nvPr/>
        </p:nvSpPr>
        <p:spPr>
          <a:xfrm>
            <a:off x="10274" y="10274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F1279E-5F47-CA3E-1DC4-2CBC1CE40384}"/>
              </a:ext>
            </a:extLst>
          </p:cNvPr>
          <p:cNvSpPr/>
          <p:nvPr/>
        </p:nvSpPr>
        <p:spPr>
          <a:xfrm>
            <a:off x="682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2689D8-7B3C-8699-2E80-9B227E74E77B}"/>
              </a:ext>
            </a:extLst>
          </p:cNvPr>
          <p:cNvSpPr/>
          <p:nvPr/>
        </p:nvSpPr>
        <p:spPr>
          <a:xfrm>
            <a:off x="1995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143C4-324D-A1A0-E6C1-B974A01D93B8}"/>
              </a:ext>
            </a:extLst>
          </p:cNvPr>
          <p:cNvSpPr/>
          <p:nvPr/>
        </p:nvSpPr>
        <p:spPr>
          <a:xfrm>
            <a:off x="3297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1459B-6B3C-45F7-DC3C-2D0DD83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131098" y="254470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7926-877C-C313-4586-91BB153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" y="3232564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DEFF3-697D-4ED0-5382-7D3C953C3FFD}"/>
              </a:ext>
            </a:extLst>
          </p:cNvPr>
          <p:cNvSpPr/>
          <p:nvPr/>
        </p:nvSpPr>
        <p:spPr>
          <a:xfrm>
            <a:off x="3054694" y="10274"/>
            <a:ext cx="2780303" cy="2125171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84DD6-C664-C0CC-3EAC-7A3BB69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3199863" y="256526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23857-4FC9-DD48-CC00-F3A52D0555F8}"/>
              </a:ext>
            </a:extLst>
          </p:cNvPr>
          <p:cNvSpPr/>
          <p:nvPr/>
        </p:nvSpPr>
        <p:spPr>
          <a:xfrm>
            <a:off x="8345532" y="10274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A72F-42AB-0140-1409-C471FFCB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8248072" y="108880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F1B6F9-EDD0-722F-19C8-565742C3BCC3}"/>
              </a:ext>
            </a:extLst>
          </p:cNvPr>
          <p:cNvSpPr/>
          <p:nvPr/>
        </p:nvSpPr>
        <p:spPr>
          <a:xfrm>
            <a:off x="8337388" y="10272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14E056-8303-F738-6DF6-E877E9AAE180}"/>
              </a:ext>
            </a:extLst>
          </p:cNvPr>
          <p:cNvSpPr/>
          <p:nvPr/>
        </p:nvSpPr>
        <p:spPr>
          <a:xfrm>
            <a:off x="6105402" y="10274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250C8E-BFD1-F736-A092-49C97B9B0902}"/>
              </a:ext>
            </a:extLst>
          </p:cNvPr>
          <p:cNvSpPr/>
          <p:nvPr/>
        </p:nvSpPr>
        <p:spPr>
          <a:xfrm>
            <a:off x="31177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94D9C3-D47D-1FF5-D0BD-C707024E0A03}"/>
              </a:ext>
            </a:extLst>
          </p:cNvPr>
          <p:cNvSpPr/>
          <p:nvPr/>
        </p:nvSpPr>
        <p:spPr>
          <a:xfrm>
            <a:off x="32490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DB0AD-6FAA-13F2-8605-9AED88968B79}"/>
              </a:ext>
            </a:extLst>
          </p:cNvPr>
          <p:cNvSpPr/>
          <p:nvPr/>
        </p:nvSpPr>
        <p:spPr>
          <a:xfrm>
            <a:off x="33792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2E4ED1-AAF7-517C-F91A-EA517FFF6FC2}"/>
              </a:ext>
            </a:extLst>
          </p:cNvPr>
          <p:cNvSpPr/>
          <p:nvPr/>
        </p:nvSpPr>
        <p:spPr>
          <a:xfrm>
            <a:off x="6165638" y="6126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13450B-F722-A115-FFDB-003D591D81A4}"/>
              </a:ext>
            </a:extLst>
          </p:cNvPr>
          <p:cNvSpPr/>
          <p:nvPr/>
        </p:nvSpPr>
        <p:spPr>
          <a:xfrm>
            <a:off x="6296928" y="6126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A122A-BC2C-5F0D-5908-33DCE0FBB23F}"/>
              </a:ext>
            </a:extLst>
          </p:cNvPr>
          <p:cNvSpPr/>
          <p:nvPr/>
        </p:nvSpPr>
        <p:spPr>
          <a:xfrm>
            <a:off x="6427070" y="6304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4B9585-9854-4304-7461-E39B2CB427D1}"/>
              </a:ext>
            </a:extLst>
          </p:cNvPr>
          <p:cNvSpPr/>
          <p:nvPr/>
        </p:nvSpPr>
        <p:spPr>
          <a:xfrm>
            <a:off x="2402015" y="2812279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F59784-A721-F836-C713-47645C356DD9}"/>
              </a:ext>
            </a:extLst>
          </p:cNvPr>
          <p:cNvSpPr/>
          <p:nvPr/>
        </p:nvSpPr>
        <p:spPr>
          <a:xfrm>
            <a:off x="2446338" y="2863266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10025-B624-5BE6-80F7-F5F9DB5FF692}"/>
              </a:ext>
            </a:extLst>
          </p:cNvPr>
          <p:cNvSpPr/>
          <p:nvPr/>
        </p:nvSpPr>
        <p:spPr>
          <a:xfrm>
            <a:off x="2577628" y="2863266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FE22C4-3950-3CFB-DBB8-E1C8CE22C6B6}"/>
              </a:ext>
            </a:extLst>
          </p:cNvPr>
          <p:cNvSpPr/>
          <p:nvPr/>
        </p:nvSpPr>
        <p:spPr>
          <a:xfrm>
            <a:off x="2707770" y="2865048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7BFD9-1B4D-B31D-A024-35EA0CFE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2570535" y="3035169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E31C87-914D-087E-5746-38386823E9F8}"/>
              </a:ext>
            </a:extLst>
          </p:cNvPr>
          <p:cNvSpPr/>
          <p:nvPr/>
        </p:nvSpPr>
        <p:spPr>
          <a:xfrm>
            <a:off x="4890116" y="2795452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BC98F-446A-F14A-F419-17D76FB36747}"/>
              </a:ext>
            </a:extLst>
          </p:cNvPr>
          <p:cNvSpPr/>
          <p:nvPr/>
        </p:nvSpPr>
        <p:spPr>
          <a:xfrm>
            <a:off x="4948114" y="2846440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E31833-DE48-A0CF-7B38-B4A9A15D2415}"/>
              </a:ext>
            </a:extLst>
          </p:cNvPr>
          <p:cNvSpPr/>
          <p:nvPr/>
        </p:nvSpPr>
        <p:spPr>
          <a:xfrm>
            <a:off x="5079404" y="2846440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695C82-9D21-94AC-1BAC-C95D01C2B419}"/>
              </a:ext>
            </a:extLst>
          </p:cNvPr>
          <p:cNvSpPr/>
          <p:nvPr/>
        </p:nvSpPr>
        <p:spPr>
          <a:xfrm>
            <a:off x="5209546" y="2848222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9E8F1-40A5-69F5-442B-D9F02B657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72" y="3158897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74FFEF-38EC-DF07-5D93-1CB9B9559E39}"/>
              </a:ext>
            </a:extLst>
          </p:cNvPr>
          <p:cNvSpPr/>
          <p:nvPr/>
        </p:nvSpPr>
        <p:spPr>
          <a:xfrm>
            <a:off x="7512062" y="1934808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185A4-A09B-EDB6-0273-81A2AD1BFE97}"/>
              </a:ext>
            </a:extLst>
          </p:cNvPr>
          <p:cNvSpPr/>
          <p:nvPr/>
        </p:nvSpPr>
        <p:spPr>
          <a:xfrm>
            <a:off x="7568485" y="1978777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A3FEB3-7327-E856-BE65-96F63C536C98}"/>
              </a:ext>
            </a:extLst>
          </p:cNvPr>
          <p:cNvSpPr/>
          <p:nvPr/>
        </p:nvSpPr>
        <p:spPr>
          <a:xfrm>
            <a:off x="7699775" y="1978777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CFBC69-064B-D405-FCC6-6A0009DCE482}"/>
              </a:ext>
            </a:extLst>
          </p:cNvPr>
          <p:cNvSpPr/>
          <p:nvPr/>
        </p:nvSpPr>
        <p:spPr>
          <a:xfrm>
            <a:off x="7829917" y="1980559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AC834-4F9F-F694-62CD-B4DAE892A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485" y="2343754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C20E01A-F7FA-358B-6775-6B0494466241}"/>
              </a:ext>
            </a:extLst>
          </p:cNvPr>
          <p:cNvSpPr/>
          <p:nvPr/>
        </p:nvSpPr>
        <p:spPr>
          <a:xfrm>
            <a:off x="2403640" y="98901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8FD0F9-9A37-C4AD-02A0-1B16D5DE69E4}"/>
              </a:ext>
            </a:extLst>
          </p:cNvPr>
          <p:cNvSpPr/>
          <p:nvPr/>
        </p:nvSpPr>
        <p:spPr>
          <a:xfrm>
            <a:off x="5438531" y="108879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26D627-CC01-8FFE-EAAE-44F7B492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6181131" y="207482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2BCADD1-5F4E-F811-02AE-79D719A43AA9}"/>
              </a:ext>
            </a:extLst>
          </p:cNvPr>
          <p:cNvSpPr/>
          <p:nvPr/>
        </p:nvSpPr>
        <p:spPr>
          <a:xfrm>
            <a:off x="7855569" y="9890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6DE26-B0B9-A810-D471-65239A08FA02}"/>
              </a:ext>
            </a:extLst>
          </p:cNvPr>
          <p:cNvSpPr/>
          <p:nvPr/>
        </p:nvSpPr>
        <p:spPr>
          <a:xfrm>
            <a:off x="1745550" y="2869974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DD424-C193-76E0-12CC-663975A7EEB2}"/>
              </a:ext>
            </a:extLst>
          </p:cNvPr>
          <p:cNvSpPr/>
          <p:nvPr/>
        </p:nvSpPr>
        <p:spPr>
          <a:xfrm>
            <a:off x="4164309" y="2872438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826144-3DFE-E92E-8130-1348C22D2B64}"/>
              </a:ext>
            </a:extLst>
          </p:cNvPr>
          <p:cNvSpPr/>
          <p:nvPr/>
        </p:nvSpPr>
        <p:spPr>
          <a:xfrm>
            <a:off x="6857435" y="2852906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047BA5-1939-7033-070A-DB115E1AD587}"/>
              </a:ext>
            </a:extLst>
          </p:cNvPr>
          <p:cNvSpPr/>
          <p:nvPr/>
        </p:nvSpPr>
        <p:spPr>
          <a:xfrm>
            <a:off x="9483963" y="199357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1BDA4-2C7F-D2FA-1433-5810FBFF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3199863" y="1068558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5487F82-5950-F3ED-EB52-92958DFC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3379205" y="916164"/>
            <a:ext cx="71515" cy="762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0B1D6C-0FB4-4B4D-7ACE-E5F5AB6BC5DA}"/>
              </a:ext>
            </a:extLst>
          </p:cNvPr>
          <p:cNvCxnSpPr>
            <a:cxnSpLocks/>
            <a:stCxn id="62" idx="4"/>
            <a:endCxn id="57" idx="0"/>
          </p:cNvCxnSpPr>
          <p:nvPr/>
        </p:nvCxnSpPr>
        <p:spPr>
          <a:xfrm>
            <a:off x="10820345" y="394336"/>
            <a:ext cx="0" cy="22637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8F9EAFE-1DDA-CE4C-944B-29FC2A1794BA}"/>
              </a:ext>
            </a:extLst>
          </p:cNvPr>
          <p:cNvSpPr/>
          <p:nvPr/>
        </p:nvSpPr>
        <p:spPr>
          <a:xfrm>
            <a:off x="10703384" y="2658117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9D3DB0-CBEE-1BB2-7BF8-1A3B1AFE9604}"/>
              </a:ext>
            </a:extLst>
          </p:cNvPr>
          <p:cNvSpPr/>
          <p:nvPr/>
        </p:nvSpPr>
        <p:spPr>
          <a:xfrm>
            <a:off x="10703384" y="2030313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32F845-ADF2-820E-6F31-5EBF25BE6ACF}"/>
              </a:ext>
            </a:extLst>
          </p:cNvPr>
          <p:cNvSpPr/>
          <p:nvPr/>
        </p:nvSpPr>
        <p:spPr>
          <a:xfrm>
            <a:off x="10703384" y="1402509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E0CE9-E27B-FF8D-4B5F-7E4F825B110B}"/>
              </a:ext>
            </a:extLst>
          </p:cNvPr>
          <p:cNvSpPr/>
          <p:nvPr/>
        </p:nvSpPr>
        <p:spPr>
          <a:xfrm>
            <a:off x="10703384" y="781462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78A5F66-F8AE-72C1-777B-09000E551CDE}"/>
              </a:ext>
            </a:extLst>
          </p:cNvPr>
          <p:cNvSpPr/>
          <p:nvPr/>
        </p:nvSpPr>
        <p:spPr>
          <a:xfrm>
            <a:off x="11172709" y="1402509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585A66-1E04-A38A-86FA-4D903798D374}"/>
              </a:ext>
            </a:extLst>
          </p:cNvPr>
          <p:cNvSpPr/>
          <p:nvPr/>
        </p:nvSpPr>
        <p:spPr>
          <a:xfrm>
            <a:off x="10703384" y="160415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B3E3DD-45FD-F56D-A709-A902C2608D24}"/>
              </a:ext>
            </a:extLst>
          </p:cNvPr>
          <p:cNvSpPr/>
          <p:nvPr/>
        </p:nvSpPr>
        <p:spPr>
          <a:xfrm>
            <a:off x="10240056" y="781462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7F07ED-FBB6-343D-1376-BEDFBE92A976}"/>
              </a:ext>
            </a:extLst>
          </p:cNvPr>
          <p:cNvGrpSpPr/>
          <p:nvPr/>
        </p:nvGrpSpPr>
        <p:grpSpPr>
          <a:xfrm>
            <a:off x="10352385" y="306780"/>
            <a:ext cx="467990" cy="638362"/>
            <a:chOff x="10214007" y="482561"/>
            <a:chExt cx="328976" cy="448740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302403A-8EFB-6681-997F-84587CD2E946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C73ECAF-56AE-B2F6-4689-A3A879B36C5D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547234-FBAD-A6B6-451D-8EF114F06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AFAE48-C3B6-DF24-4DBE-97369235C00B}"/>
              </a:ext>
            </a:extLst>
          </p:cNvPr>
          <p:cNvGrpSpPr/>
          <p:nvPr/>
        </p:nvGrpSpPr>
        <p:grpSpPr>
          <a:xfrm flipH="1">
            <a:off x="10818861" y="931489"/>
            <a:ext cx="470808" cy="638362"/>
            <a:chOff x="10366407" y="634961"/>
            <a:chExt cx="328976" cy="448740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C2FE769-B68A-98A6-0DA6-1BA8B1B990FC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A38F223-B981-B3E6-DAC0-222926592BA8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05FA9F-B7C0-8F9C-5AEC-68ACB8CA6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4B19DA-1A64-B8F7-355A-4CF6AEE5D9FD}"/>
              </a:ext>
            </a:extLst>
          </p:cNvPr>
          <p:cNvGrpSpPr/>
          <p:nvPr/>
        </p:nvGrpSpPr>
        <p:grpSpPr>
          <a:xfrm>
            <a:off x="10819420" y="2053044"/>
            <a:ext cx="467990" cy="638362"/>
            <a:chOff x="10214007" y="482561"/>
            <a:chExt cx="328976" cy="448740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4CF1907-A643-94C5-DC25-FD7727C8DBF7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15BEFBA-9417-3835-A652-72FCDBA50E73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72439A-D7F1-B7E1-82C3-578EA5E7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F1A830-156A-C96F-1C50-602C4DA76AD4}"/>
              </a:ext>
            </a:extLst>
          </p:cNvPr>
          <p:cNvGrpSpPr/>
          <p:nvPr/>
        </p:nvGrpSpPr>
        <p:grpSpPr>
          <a:xfrm flipH="1">
            <a:off x="10350126" y="2053044"/>
            <a:ext cx="470808" cy="638362"/>
            <a:chOff x="10366407" y="634961"/>
            <a:chExt cx="328976" cy="448740"/>
          </a:xfrm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87542F3-E0D9-69E6-6E67-7728D496E1B8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3A3B71B4-2182-405D-31CB-A6C1AEB6442E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777310-05F0-DF68-ABBA-66B7489A9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626DD9-FADB-3925-10B3-CC2A3C99F4A3}"/>
              </a:ext>
            </a:extLst>
          </p:cNvPr>
          <p:cNvCxnSpPr>
            <a:cxnSpLocks/>
            <a:stCxn id="63" idx="4"/>
            <a:endCxn id="98" idx="0"/>
          </p:cNvCxnSpPr>
          <p:nvPr/>
        </p:nvCxnSpPr>
        <p:spPr>
          <a:xfrm flipH="1">
            <a:off x="10350127" y="1015383"/>
            <a:ext cx="6889" cy="11972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E2636B-A375-8755-9B96-9FDCA8BB5CD5}"/>
              </a:ext>
            </a:extLst>
          </p:cNvPr>
          <p:cNvCxnSpPr>
            <a:cxnSpLocks/>
            <a:stCxn id="61" idx="4"/>
            <a:endCxn id="94" idx="0"/>
          </p:cNvCxnSpPr>
          <p:nvPr/>
        </p:nvCxnSpPr>
        <p:spPr>
          <a:xfrm flipH="1">
            <a:off x="11287410" y="1636430"/>
            <a:ext cx="2259" cy="5762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0A6614-C1C0-A016-852E-2B7FE7C4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586830"/>
            <a:ext cx="3333921" cy="139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8E15BD-5F9B-4B58-2BA9-FB2711AF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56" y="0"/>
            <a:ext cx="3740342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75B8A-3224-4592-6736-6622415F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4" y="47768"/>
            <a:ext cx="2076557" cy="144787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3894840" y="1204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0" y="50927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3850289" y="245927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8678" y="162944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DDA37-1408-79EF-A8BF-D3FB4B95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7" y="3357568"/>
            <a:ext cx="3073558" cy="171458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2379BA-D1DC-0E0A-5B8D-D821E1CCB8AC}"/>
              </a:ext>
            </a:extLst>
          </p:cNvPr>
          <p:cNvSpPr/>
          <p:nvPr/>
        </p:nvSpPr>
        <p:spPr>
          <a:xfrm>
            <a:off x="8678" y="335756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DCACF9-2506-8813-11ED-8B46BE16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358" y="2512974"/>
            <a:ext cx="3702240" cy="25591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43ED56-A9D6-6EBE-B644-75382467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16" y="974915"/>
            <a:ext cx="2787793" cy="520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97D24D-8156-6428-7CF7-9A31A2CC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256" y="1781403"/>
            <a:ext cx="2787793" cy="520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B342F-612D-A09B-15FF-442673EBA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69" y="2520779"/>
            <a:ext cx="2787793" cy="520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5192AF-CF82-A6E0-744E-B043E77E3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358" y="4615931"/>
            <a:ext cx="2787793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67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20</cp:revision>
  <dcterms:created xsi:type="dcterms:W3CDTF">2024-11-03T21:44:21Z</dcterms:created>
  <dcterms:modified xsi:type="dcterms:W3CDTF">2025-03-27T02:16:26Z</dcterms:modified>
</cp:coreProperties>
</file>